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33" r:id="rId2"/>
  </p:sldMasterIdLst>
  <p:notesMasterIdLst>
    <p:notesMasterId r:id="rId6"/>
  </p:notes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3" autoAdjust="0"/>
    <p:restoredTop sz="90929"/>
  </p:normalViewPr>
  <p:slideViewPr>
    <p:cSldViewPr>
      <p:cViewPr varScale="1">
        <p:scale>
          <a:sx n="78" d="100"/>
          <a:sy n="78" d="100"/>
        </p:scale>
        <p:origin x="38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7B3E84F-14A4-4E0A-A418-FB72481E0403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11C1C04-0B4B-4165-AA32-2B510FA107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3226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986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82415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59389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221188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827275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58" r:id="rId2"/>
    <p:sldLayoutId id="214748376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H644</a:t>
            </a:r>
            <a:r>
              <a:rPr lang="en-US" altLang="zh-CN" sz="2400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趕緊工作</a:t>
            </a:r>
            <a:r>
              <a:rPr lang="en-US" altLang="zh-TW" sz="2600" b="1" dirty="0" err="1"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夜快臨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400" i="1" dirty="0">
                <a:effectLst/>
                <a:latin typeface="Times New Roman" pitchFamily="18" charset="0"/>
                <a:ea typeface="細明體" pitchFamily="49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WORK, FOR THE NIGHT IS COMING (1/3)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趕緊工作，夜快臨，工作在於清晨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Work, for the night is coming, work thru the morning hours;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工作，正當朝色新，工作，花正芬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Work while the dew is sparkling, work ’mid springing </a:t>
            </a:r>
            <a:r>
              <a:rPr lang="en-US" altLang="zh-CN" sz="2800" dirty="0" err="1">
                <a:solidFill>
                  <a:srgbClr val="FFFFFF"/>
                </a:solidFill>
                <a:ea typeface="標楷體" pitchFamily="65" charset="-120"/>
              </a:rPr>
              <a:t>flow'rs</a:t>
            </a:r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.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工作，當日光無蔭，工作在於驕陽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Work when the day grows brighter, work in the glowing sun;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趕緊工作，夜快臨，必須離工場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Work, for the night is coming, when man’s work is done.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H644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2/3,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趕緊工作，夜快臨，工作在於正午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Work, for the night is coming, work thru the sunny noon;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最亮時辰宜辛勤，不久，不辛苦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Fill brightest hours will labor rest comes sure and soon.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每一飛逝的光陰，都當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裝滿成績；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Give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ev’ry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 flying minute something to keep in store;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趕緊工作，夜快臨，那時人安息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Work, for the night is coming, when man works no 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H644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3/3,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趕緊工作，夜快臨，趁此加深暮景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Work, for the night is coming, under the sunset skies: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夕陽西移彩霞新，再過成灰影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While their bright tints are glowing, work, for daylight flies.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最後一線的光陰，不久就要沒落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Work till the last beam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fadeth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,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fadeth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 to shine no more;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趕緊工作，夜正臨，轉瞬工作過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Work, while the night is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dark’ning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, when man’s work is o'er.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69</TotalTime>
  <Words>245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宋体</vt:lpstr>
      <vt:lpstr>Microsoft JhengHei</vt:lpstr>
      <vt:lpstr>新細明體</vt:lpstr>
      <vt:lpstr>新細明體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H644  趕緊工作，夜快臨  WORK, FOR THE NIGHT IS COMING (1/3)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H644 趕緊工作，夜快臨 WORK, FOR THE NIGHT IS COMING</dc:title>
  <dc:subject>Hymnary 聖徒詩歌</dc:subject>
  <dc:creator>Annie L.W. Coghill</dc:creator>
  <cp:lastModifiedBy>Timothy Liang</cp:lastModifiedBy>
  <cp:revision>29</cp:revision>
  <dcterms:created xsi:type="dcterms:W3CDTF">2001-06-21T23:38:53Z</dcterms:created>
  <dcterms:modified xsi:type="dcterms:W3CDTF">2017-08-06T15:34:08Z</dcterms:modified>
</cp:coreProperties>
</file>